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85" r:id="rId2"/>
    <p:sldId id="269" r:id="rId3"/>
    <p:sldId id="277" r:id="rId4"/>
    <p:sldId id="275" r:id="rId5"/>
    <p:sldId id="263" r:id="rId6"/>
    <p:sldId id="261" r:id="rId7"/>
    <p:sldId id="267" r:id="rId8"/>
    <p:sldId id="258" r:id="rId9"/>
    <p:sldId id="268" r:id="rId10"/>
    <p:sldId id="260" r:id="rId11"/>
    <p:sldId id="264" r:id="rId12"/>
    <p:sldId id="278" r:id="rId13"/>
    <p:sldId id="281" r:id="rId14"/>
    <p:sldId id="266" r:id="rId1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30" autoAdjust="0"/>
    <p:restoredTop sz="94660"/>
  </p:normalViewPr>
  <p:slideViewPr>
    <p:cSldViewPr snapToGrid="0">
      <p:cViewPr varScale="1">
        <p:scale>
          <a:sx n="99" d="100"/>
          <a:sy n="99" d="100"/>
        </p:scale>
        <p:origin x="192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7741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8667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9194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5102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8921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5148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6796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34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1" cy="1362076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4000" b="1" cap="all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63084" y="2906713"/>
            <a:ext cx="10363201" cy="1500188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23776" y="6414761"/>
            <a:ext cx="258624" cy="2483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2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09600" y="1600200"/>
            <a:ext cx="5384800" cy="452596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</a:lvl1pPr>
            <a:lvl2pPr marL="790575" indent="-333375">
              <a:lnSpc>
                <a:spcPct val="100000"/>
              </a:lnSpc>
              <a:spcBef>
                <a:spcPts val="600"/>
              </a:spcBef>
              <a:buChar char="–"/>
            </a:lvl2pPr>
            <a:lvl3pPr>
              <a:lnSpc>
                <a:spcPct val="100000"/>
              </a:lnSpc>
              <a:spcBef>
                <a:spcPts val="600"/>
              </a:spcBef>
            </a:lvl3pPr>
            <a:lvl4pPr>
              <a:lnSpc>
                <a:spcPct val="100000"/>
              </a:lnSpc>
              <a:spcBef>
                <a:spcPts val="600"/>
              </a:spcBef>
              <a:buChar char="–"/>
            </a:lvl4pPr>
            <a:lvl5pPr>
              <a:lnSpc>
                <a:spcPct val="100000"/>
              </a:lnSpc>
              <a:spcBef>
                <a:spcPts val="600"/>
              </a:spcBef>
              <a:buChar char="»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23776" y="6414761"/>
            <a:ext cx="258624" cy="2483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600" y="1535112"/>
            <a:ext cx="5386917" cy="639763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93368" y="1535112"/>
            <a:ext cx="5389034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1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23776" y="6414761"/>
            <a:ext cx="258624" cy="2483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23776" y="6414761"/>
            <a:ext cx="258624" cy="2483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23776" y="6414761"/>
            <a:ext cx="258624" cy="2483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Text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2000"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54" name="Body Level One…"/>
          <p:cNvSpPr txBox="1">
            <a:spLocks noGrp="1"/>
          </p:cNvSpPr>
          <p:nvPr>
            <p:ph type="body" idx="1"/>
          </p:nvPr>
        </p:nvSpPr>
        <p:spPr>
          <a:xfrm>
            <a:off x="4766733" y="273050"/>
            <a:ext cx="6815667" cy="585311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700"/>
              </a:spcBef>
              <a:defRPr sz="3200"/>
            </a:lvl1pPr>
            <a:lvl2pPr marL="783771" indent="-326571">
              <a:lnSpc>
                <a:spcPct val="100000"/>
              </a:lnSpc>
              <a:spcBef>
                <a:spcPts val="700"/>
              </a:spcBef>
              <a:buChar char="–"/>
              <a:defRPr sz="3200"/>
            </a:lvl2pPr>
            <a:lvl3pPr marL="1219200" indent="-304800">
              <a:lnSpc>
                <a:spcPct val="100000"/>
              </a:lnSpc>
              <a:spcBef>
                <a:spcPts val="700"/>
              </a:spcBef>
              <a:defRPr sz="3200"/>
            </a:lvl3pPr>
            <a:lvl4pPr marL="1737360" indent="-365760">
              <a:lnSpc>
                <a:spcPct val="100000"/>
              </a:lnSpc>
              <a:spcBef>
                <a:spcPts val="700"/>
              </a:spcBef>
              <a:buChar char="–"/>
              <a:defRPr sz="3200"/>
            </a:lvl4pPr>
            <a:lvl5pPr marL="2194560" indent="-365760">
              <a:lnSpc>
                <a:spcPct val="100000"/>
              </a:lnSpc>
              <a:spcBef>
                <a:spcPts val="700"/>
              </a:spcBef>
              <a:buChar char="»"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09600" y="1435101"/>
            <a:ext cx="4011085" cy="4691063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23776" y="6414761"/>
            <a:ext cx="258624" cy="2483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Text"/>
          <p:cNvSpPr txBox="1">
            <a:spLocks noGrp="1"/>
          </p:cNvSpPr>
          <p:nvPr>
            <p:ph type="title"/>
          </p:nvPr>
        </p:nvSpPr>
        <p:spPr>
          <a:xfrm>
            <a:off x="2389716" y="4800600"/>
            <a:ext cx="7315201" cy="566738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2000"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64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2389716" y="612775"/>
            <a:ext cx="73152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9716" y="5367337"/>
            <a:ext cx="7315201" cy="8048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23776" y="6414761"/>
            <a:ext cx="258624" cy="2483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xfrm>
            <a:off x="914400" y="2130425"/>
            <a:ext cx="10363200" cy="1470026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</a:defRPr>
            </a:lvl1pPr>
            <a:lvl2pPr marL="0" indent="457200" algn="ctr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</a:defRPr>
            </a:lvl2pPr>
            <a:lvl3pPr marL="0" indent="914400" algn="ctr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</a:defRPr>
            </a:lvl3pPr>
            <a:lvl4pPr marL="0" indent="1371600" algn="ctr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</a:defRPr>
            </a:lvl4pPr>
            <a:lvl5pPr marL="0" indent="1828800" algn="ctr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23776" y="6414761"/>
            <a:ext cx="258624" cy="2483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700"/>
              </a:spcBef>
              <a:defRPr sz="3200"/>
            </a:lvl1pPr>
            <a:lvl2pPr marL="783771" indent="-326571">
              <a:lnSpc>
                <a:spcPct val="100000"/>
              </a:lnSpc>
              <a:spcBef>
                <a:spcPts val="700"/>
              </a:spcBef>
              <a:buChar char="–"/>
              <a:defRPr sz="3200"/>
            </a:lvl2pPr>
            <a:lvl3pPr marL="1219200" indent="-304800">
              <a:lnSpc>
                <a:spcPct val="100000"/>
              </a:lnSpc>
              <a:spcBef>
                <a:spcPts val="700"/>
              </a:spcBef>
              <a:defRPr sz="3200"/>
            </a:lvl3pPr>
            <a:lvl4pPr marL="1737360" indent="-365760">
              <a:lnSpc>
                <a:spcPct val="100000"/>
              </a:lnSpc>
              <a:spcBef>
                <a:spcPts val="700"/>
              </a:spcBef>
              <a:buChar char="–"/>
              <a:defRPr sz="3200"/>
            </a:lvl4pPr>
            <a:lvl5pPr marL="2194560" indent="-365760">
              <a:lnSpc>
                <a:spcPct val="100000"/>
              </a:lnSpc>
              <a:spcBef>
                <a:spcPts val="700"/>
              </a:spcBef>
              <a:buChar char="»"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23776" y="6414761"/>
            <a:ext cx="258624" cy="2483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9F719E-B5BB-5FFC-85C3-CDBD84094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80" b="131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2B022D-7BA1-5E06-023E-C6020C81C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318" y="0"/>
            <a:ext cx="5299364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3B6CA0-F6CF-DEE2-01A8-A4B3E2068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408" y="3669790"/>
            <a:ext cx="2598492" cy="94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82250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8D9BE8-87FC-4AE4-9F18-AFC65E063B8F}"/>
              </a:ext>
            </a:extLst>
          </p:cNvPr>
          <p:cNvSpPr txBox="1"/>
          <p:nvPr/>
        </p:nvSpPr>
        <p:spPr>
          <a:xfrm>
            <a:off x="3940469" y="6207151"/>
            <a:ext cx="10099040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2400" dirty="0">
                <a:latin typeface="Heavitas"/>
              </a:rPr>
              <a:t>Derma Roller –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avitas"/>
              <a:sym typeface="Calibri"/>
            </a:endParaRP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023C533-F4E9-154E-A653-BAA37BE2DB8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3462" y="320913"/>
            <a:ext cx="3611905" cy="9497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13A9F9-047A-AF42-BAF2-CEFC7D3F2571}"/>
              </a:ext>
            </a:extLst>
          </p:cNvPr>
          <p:cNvSpPr txBox="1"/>
          <p:nvPr/>
        </p:nvSpPr>
        <p:spPr>
          <a:xfrm>
            <a:off x="2984027" y="2824655"/>
            <a:ext cx="95644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RS. </a:t>
            </a:r>
            <a:r>
              <a:rPr lang="en-US" dirty="0"/>
              <a:t>250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/-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2379B4-C21C-F943-B6B1-31E6D17EE3E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8642" y="1355697"/>
            <a:ext cx="5196801" cy="47664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C96055-61BD-F04C-A63C-B775934E8019}"/>
              </a:ext>
            </a:extLst>
          </p:cNvPr>
          <p:cNvSpPr txBox="1"/>
          <p:nvPr/>
        </p:nvSpPr>
        <p:spPr>
          <a:xfrm>
            <a:off x="3126095" y="4668025"/>
            <a:ext cx="162874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Hsn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 9018</a:t>
            </a:r>
          </a:p>
        </p:txBody>
      </p:sp>
    </p:spTree>
    <p:extLst>
      <p:ext uri="{BB962C8B-B14F-4D97-AF65-F5344CB8AC3E}">
        <p14:creationId xmlns:p14="http://schemas.microsoft.com/office/powerpoint/2010/main" val="165771124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8D9BE8-87FC-4AE4-9F18-AFC65E063B8F}"/>
              </a:ext>
            </a:extLst>
          </p:cNvPr>
          <p:cNvSpPr txBox="1"/>
          <p:nvPr/>
        </p:nvSpPr>
        <p:spPr>
          <a:xfrm>
            <a:off x="1260331" y="5674850"/>
            <a:ext cx="10099040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2400" dirty="0">
                <a:latin typeface="Heavitas"/>
              </a:rPr>
              <a:t>Laser Hair Regeneration Brush</a:t>
            </a:r>
            <a:endParaRPr kumimoji="0" lang="en-I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avitas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947935-FAA6-4F41-B15D-E62E4E7C1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335"/>
            <a:ext cx="8996855" cy="5568717"/>
          </a:xfrm>
          <a:prstGeom prst="rect">
            <a:avLst/>
          </a:prstGeom>
        </p:spPr>
      </p:pic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B36F431-BB1A-D94E-976B-DA57174D701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0524" y="490621"/>
            <a:ext cx="3296595" cy="8668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6AEF3F-B495-3547-926F-C1C6B14089EA}"/>
              </a:ext>
            </a:extLst>
          </p:cNvPr>
          <p:cNvSpPr txBox="1"/>
          <p:nvPr/>
        </p:nvSpPr>
        <p:spPr>
          <a:xfrm>
            <a:off x="9352379" y="2550263"/>
            <a:ext cx="95644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RS. 7</a:t>
            </a:r>
            <a:r>
              <a:rPr lang="en-US" dirty="0"/>
              <a:t>95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/-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8B73FF-6C56-5940-962E-F741352D17F4}"/>
              </a:ext>
            </a:extLst>
          </p:cNvPr>
          <p:cNvSpPr txBox="1"/>
          <p:nvPr/>
        </p:nvSpPr>
        <p:spPr>
          <a:xfrm>
            <a:off x="9700797" y="5960798"/>
            <a:ext cx="162874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Hsn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 90291090</a:t>
            </a:r>
          </a:p>
        </p:txBody>
      </p:sp>
    </p:spTree>
    <p:extLst>
      <p:ext uri="{BB962C8B-B14F-4D97-AF65-F5344CB8AC3E}">
        <p14:creationId xmlns:p14="http://schemas.microsoft.com/office/powerpoint/2010/main" val="357252819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AC1C2-0C6A-A24F-933D-B401D9C56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6800" y="2967038"/>
            <a:ext cx="10972800" cy="1143001"/>
          </a:xfrm>
        </p:spPr>
        <p:txBody>
          <a:bodyPr/>
          <a:lstStyle/>
          <a:p>
            <a:r>
              <a:rPr lang="en-US" dirty="0"/>
              <a:t>Dandruff Testing strips</a:t>
            </a: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674C3AD-12D0-F047-BFC4-C5626BBBAD2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0"/>
            <a:ext cx="485197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733DD1-774A-6F48-BCA7-2DF3CF0CBC0C}"/>
              </a:ext>
            </a:extLst>
          </p:cNvPr>
          <p:cNvSpPr txBox="1"/>
          <p:nvPr/>
        </p:nvSpPr>
        <p:spPr>
          <a:xfrm>
            <a:off x="9952385" y="2025869"/>
            <a:ext cx="95644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RS. 6/-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96DE30-471B-9EE5-0DF2-89FC498F8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334" y="5759782"/>
            <a:ext cx="2332188" cy="84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81026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1E5D7-50AD-7640-A667-A532618AA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sizes of LED magnifiers</a:t>
            </a:r>
          </a:p>
        </p:txBody>
      </p:sp>
      <p:pic>
        <p:nvPicPr>
          <p:cNvPr id="5" name="Picture 4" descr="A picture containing indoor, different, plastic, several&#10;&#10;Description automatically generated">
            <a:extLst>
              <a:ext uri="{FF2B5EF4-FFF2-40B4-BE49-F238E27FC236}">
                <a16:creationId xmlns:a16="http://schemas.microsoft.com/office/drawing/2014/main" id="{34F7DE5F-344E-514B-9A9D-556387BCC1E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453033" y="1543230"/>
            <a:ext cx="8985194" cy="50401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A06BBC-2C75-E547-85D1-315CEABA8107}"/>
              </a:ext>
            </a:extLst>
          </p:cNvPr>
          <p:cNvSpPr txBox="1"/>
          <p:nvPr/>
        </p:nvSpPr>
        <p:spPr>
          <a:xfrm>
            <a:off x="10330758" y="1417639"/>
            <a:ext cx="95644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RS. 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</a:t>
            </a:r>
            <a:r>
              <a:rPr lang="en-US"/>
              <a:t>50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/-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977A3F-BE4C-9C4A-A53C-7FFE835A2D43}"/>
              </a:ext>
            </a:extLst>
          </p:cNvPr>
          <p:cNvSpPr txBox="1"/>
          <p:nvPr/>
        </p:nvSpPr>
        <p:spPr>
          <a:xfrm>
            <a:off x="10205294" y="2375975"/>
            <a:ext cx="162874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Hsn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 90291090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742238-55E6-B09F-A181-DC84720B9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59" y="5286777"/>
            <a:ext cx="2332188" cy="84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4346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8D9BE8-87FC-4AE4-9F18-AFC65E063B8F}"/>
              </a:ext>
            </a:extLst>
          </p:cNvPr>
          <p:cNvSpPr txBox="1"/>
          <p:nvPr/>
        </p:nvSpPr>
        <p:spPr>
          <a:xfrm>
            <a:off x="5219114" y="5835489"/>
            <a:ext cx="5830120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2400" dirty="0">
                <a:latin typeface="Heavitas"/>
              </a:rPr>
              <a:t>Platelet Rich plasma injection therapy</a:t>
            </a:r>
            <a:endParaRPr kumimoji="0" lang="en-I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avitas"/>
              <a:sym typeface="Calibri"/>
            </a:endParaRPr>
          </a:p>
        </p:txBody>
      </p:sp>
      <p:pic>
        <p:nvPicPr>
          <p:cNvPr id="4" name="Picture 3" descr="Website&#10;&#10;Description automatically generated">
            <a:extLst>
              <a:ext uri="{FF2B5EF4-FFF2-40B4-BE49-F238E27FC236}">
                <a16:creationId xmlns:a16="http://schemas.microsoft.com/office/drawing/2014/main" id="{5B243F0A-1CDC-2245-96EF-A69B52A49FB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881" y="0"/>
            <a:ext cx="4843463" cy="6858000"/>
          </a:xfrm>
          <a:prstGeom prst="rect">
            <a:avLst/>
          </a:prstGeom>
        </p:spPr>
      </p:pic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3117F0E-9BA1-8A45-95F2-8AD38DDE833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0524" y="490621"/>
            <a:ext cx="3296595" cy="8668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146D7C-5E1D-4048-8BA1-DB0CFF49E712}"/>
              </a:ext>
            </a:extLst>
          </p:cNvPr>
          <p:cNvSpPr txBox="1"/>
          <p:nvPr/>
        </p:nvSpPr>
        <p:spPr>
          <a:xfrm>
            <a:off x="7683416" y="3136613"/>
            <a:ext cx="1628749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PRP KIT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270481-706B-0C40-A397-92A913085DD2}"/>
              </a:ext>
            </a:extLst>
          </p:cNvPr>
          <p:cNvSpPr txBox="1"/>
          <p:nvPr/>
        </p:nvSpPr>
        <p:spPr>
          <a:xfrm>
            <a:off x="8009059" y="4078014"/>
            <a:ext cx="97746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Rs 550/-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9647EA-6BFD-B14D-B7EC-149D3E0F1E46}"/>
              </a:ext>
            </a:extLst>
          </p:cNvPr>
          <p:cNvSpPr txBox="1"/>
          <p:nvPr/>
        </p:nvSpPr>
        <p:spPr>
          <a:xfrm>
            <a:off x="7951428" y="4803972"/>
            <a:ext cx="162874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Hsn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 9018</a:t>
            </a:r>
          </a:p>
        </p:txBody>
      </p:sp>
    </p:spTree>
    <p:extLst>
      <p:ext uri="{BB962C8B-B14F-4D97-AF65-F5344CB8AC3E}">
        <p14:creationId xmlns:p14="http://schemas.microsoft.com/office/powerpoint/2010/main" val="281577441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8D9BE8-87FC-4AE4-9F18-AFC65E063B8F}"/>
              </a:ext>
            </a:extLst>
          </p:cNvPr>
          <p:cNvSpPr txBox="1"/>
          <p:nvPr/>
        </p:nvSpPr>
        <p:spPr>
          <a:xfrm>
            <a:off x="1144828" y="5938027"/>
            <a:ext cx="10099040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2400" dirty="0">
                <a:latin typeface="Heavitas"/>
              </a:rPr>
              <a:t>Hair Densitometer</a:t>
            </a:r>
            <a:endParaRPr kumimoji="0" lang="en-I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avitas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E5B691-C6FB-453F-ABAE-F169532AA8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2911" y="1425002"/>
            <a:ext cx="4311422" cy="4498179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6770FD2-A654-D44D-8700-2D309D53DD6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9305" y="0"/>
            <a:ext cx="967338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BEFEC8-3AC7-6640-829E-AE306D8087F5}"/>
              </a:ext>
            </a:extLst>
          </p:cNvPr>
          <p:cNvSpPr txBox="1"/>
          <p:nvPr/>
        </p:nvSpPr>
        <p:spPr>
          <a:xfrm>
            <a:off x="188386" y="3304761"/>
            <a:ext cx="95644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RS. 500/-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06810F-DD15-2944-9A2E-56A7BFD43C46}"/>
              </a:ext>
            </a:extLst>
          </p:cNvPr>
          <p:cNvSpPr txBox="1"/>
          <p:nvPr/>
        </p:nvSpPr>
        <p:spPr>
          <a:xfrm>
            <a:off x="9700797" y="5960798"/>
            <a:ext cx="162874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Hsn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 90291090</a:t>
            </a:r>
          </a:p>
        </p:txBody>
      </p:sp>
    </p:spTree>
    <p:extLst>
      <p:ext uri="{BB962C8B-B14F-4D97-AF65-F5344CB8AC3E}">
        <p14:creationId xmlns:p14="http://schemas.microsoft.com/office/powerpoint/2010/main" val="351389196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2D2DF-49F3-9244-8D20-60CA511AC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Hydraroller</a:t>
            </a:r>
            <a:r>
              <a:rPr lang="en-US" dirty="0"/>
              <a:t> </a:t>
            </a:r>
            <a:br>
              <a:rPr lang="en-US" dirty="0"/>
            </a:br>
            <a:r>
              <a:rPr lang="en-US" sz="3100" dirty="0"/>
              <a:t>Hair delivery system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68737-11BB-71BF-D79D-5FDF140FB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76" y="1782299"/>
            <a:ext cx="4902200" cy="431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C2E8AF-60E7-1342-A676-5D42A51B12C3}"/>
              </a:ext>
            </a:extLst>
          </p:cNvPr>
          <p:cNvSpPr txBox="1"/>
          <p:nvPr/>
        </p:nvSpPr>
        <p:spPr>
          <a:xfrm>
            <a:off x="1975034" y="273380"/>
            <a:ext cx="95644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RS. </a:t>
            </a:r>
            <a:r>
              <a:rPr lang="en-US" dirty="0"/>
              <a:t>260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/-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DA0CBD-B935-0F47-B00A-5CD0D8388E50}"/>
              </a:ext>
            </a:extLst>
          </p:cNvPr>
          <p:cNvSpPr txBox="1"/>
          <p:nvPr/>
        </p:nvSpPr>
        <p:spPr>
          <a:xfrm>
            <a:off x="1723445" y="639298"/>
            <a:ext cx="162874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Hsn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 9018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4BB26-A5C2-F6E7-6EB4-06BD05CF1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040" y="3534981"/>
            <a:ext cx="4275968" cy="23506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32BAAD-585C-3795-26B2-FBB6A9652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779" y="203200"/>
            <a:ext cx="3225800" cy="3225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E59514-1B46-3336-4365-BBFDDAC39D27}"/>
              </a:ext>
            </a:extLst>
          </p:cNvPr>
          <p:cNvSpPr txBox="1"/>
          <p:nvPr/>
        </p:nvSpPr>
        <p:spPr>
          <a:xfrm>
            <a:off x="497894" y="6141793"/>
            <a:ext cx="6098146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scalpdelivery.com</a:t>
            </a:r>
            <a:r>
              <a:rPr lang="en-US" dirty="0"/>
              <a:t>/products/medical-grade-hydra-roller-advanced-serum-vial-new-box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A399C8-C0CC-C308-0F11-64669478B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997" y="1226418"/>
            <a:ext cx="2332188" cy="84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9308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Dr.Pen Adjustable Microneedling Derma Stamp - India | Ubuy">
            <a:extLst>
              <a:ext uri="{FF2B5EF4-FFF2-40B4-BE49-F238E27FC236}">
                <a16:creationId xmlns:a16="http://schemas.microsoft.com/office/drawing/2014/main" id="{B93A4AB2-B0C9-6E5E-122B-7C6E214FD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991" y="924050"/>
            <a:ext cx="3799272" cy="540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6986B8-611F-E148-8A72-3E97DFC00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22226"/>
            <a:ext cx="10972800" cy="1143001"/>
          </a:xfrm>
        </p:spPr>
        <p:txBody>
          <a:bodyPr/>
          <a:lstStyle/>
          <a:p>
            <a:r>
              <a:rPr lang="en-US" dirty="0"/>
              <a:t>DERMA STAMP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00B399-1C5B-5046-9BAF-27744ECC5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082" y="113374"/>
            <a:ext cx="10972800" cy="4525964"/>
          </a:xfrm>
        </p:spPr>
        <p:txBody>
          <a:bodyPr>
            <a:normAutofit/>
          </a:bodyPr>
          <a:lstStyle/>
          <a:p>
            <a:r>
              <a:rPr lang="en-US" sz="2000" dirty="0" err="1"/>
              <a:t>Localised</a:t>
            </a:r>
            <a:endParaRPr lang="en-US" sz="2000" dirty="0"/>
          </a:p>
          <a:p>
            <a:r>
              <a:rPr lang="en-US" sz="2000" dirty="0"/>
              <a:t>Adjustable Length</a:t>
            </a:r>
          </a:p>
          <a:p>
            <a:r>
              <a:rPr lang="en-US" sz="2000" dirty="0" err="1"/>
              <a:t>microneedling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F215AD-37DD-9946-913A-6DD8617AD795}"/>
              </a:ext>
            </a:extLst>
          </p:cNvPr>
          <p:cNvSpPr txBox="1"/>
          <p:nvPr/>
        </p:nvSpPr>
        <p:spPr>
          <a:xfrm>
            <a:off x="10330758" y="1417639"/>
            <a:ext cx="95644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RS. 5</a:t>
            </a:r>
            <a:r>
              <a:rPr lang="en-US" dirty="0"/>
              <a:t>95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/-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3C7DCB-AFCE-994D-9A83-1C91B9AA0449}"/>
              </a:ext>
            </a:extLst>
          </p:cNvPr>
          <p:cNvSpPr txBox="1"/>
          <p:nvPr/>
        </p:nvSpPr>
        <p:spPr>
          <a:xfrm>
            <a:off x="9700797" y="5960798"/>
            <a:ext cx="162874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Hsn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 9018</a:t>
            </a:r>
          </a:p>
        </p:txBody>
      </p:sp>
      <p:pic>
        <p:nvPicPr>
          <p:cNvPr id="1026" name="Picture 2" descr="What is Dermastaming | Dr Pen">
            <a:extLst>
              <a:ext uri="{FF2B5EF4-FFF2-40B4-BE49-F238E27FC236}">
                <a16:creationId xmlns:a16="http://schemas.microsoft.com/office/drawing/2014/main" id="{105D716E-2655-A8A9-3C70-B88158415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61898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dvanced Hair System Derma Stamp – CALECIM Professional Australia">
            <a:extLst>
              <a:ext uri="{FF2B5EF4-FFF2-40B4-BE49-F238E27FC236}">
                <a16:creationId xmlns:a16="http://schemas.microsoft.com/office/drawing/2014/main" id="{221E4320-BC8C-539A-0BAE-124AB4711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682" y="92405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Ultimate Guide Through Derma Stamping Treatment">
            <a:extLst>
              <a:ext uri="{FF2B5EF4-FFF2-40B4-BE49-F238E27FC236}">
                <a16:creationId xmlns:a16="http://schemas.microsoft.com/office/drawing/2014/main" id="{F730E8C5-1B50-7B6D-6535-3EF12F690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125" y="3709184"/>
            <a:ext cx="3181769" cy="318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685824-CFBF-E9CE-08AE-AC916016C8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2075" y="46083"/>
            <a:ext cx="2332188" cy="84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68025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8D9BE8-87FC-4AE4-9F18-AFC65E063B8F}"/>
              </a:ext>
            </a:extLst>
          </p:cNvPr>
          <p:cNvSpPr txBox="1"/>
          <p:nvPr/>
        </p:nvSpPr>
        <p:spPr>
          <a:xfrm>
            <a:off x="1260331" y="5674850"/>
            <a:ext cx="10099040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2400" dirty="0">
                <a:latin typeface="Heavitas"/>
              </a:rPr>
              <a:t>Aloe vera gloves – PREVENTS CONTACT DERMITITIS * MOISTURISES YOUR HAND FOR LONG DURATIONS NATURALLY</a:t>
            </a:r>
            <a:endParaRPr kumimoji="0" lang="en-I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avitas"/>
              <a:sym typeface="Calibri"/>
            </a:endParaRP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269EEC2-E411-C74D-85FE-E7BE3756539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9608" y="0"/>
            <a:ext cx="4837263" cy="12719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A85D95-35A6-7247-A16E-BE8D874518F1}"/>
              </a:ext>
            </a:extLst>
          </p:cNvPr>
          <p:cNvSpPr txBox="1"/>
          <p:nvPr/>
        </p:nvSpPr>
        <p:spPr>
          <a:xfrm>
            <a:off x="1260331" y="3139966"/>
            <a:ext cx="956442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RS. 275/-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BOX OF 50 PCS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4B751-F3D3-494B-8F45-70DD95077125}"/>
              </a:ext>
            </a:extLst>
          </p:cNvPr>
          <p:cNvSpPr txBox="1"/>
          <p:nvPr/>
        </p:nvSpPr>
        <p:spPr>
          <a:xfrm>
            <a:off x="924178" y="4038078"/>
            <a:ext cx="162874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Hsn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 9018</a:t>
            </a:r>
          </a:p>
        </p:txBody>
      </p:sp>
      <p:pic>
        <p:nvPicPr>
          <p:cNvPr id="7" name="Picture 6" descr="A product box with gloves and aloe vera&#10;&#10;Description automatically generated">
            <a:extLst>
              <a:ext uri="{FF2B5EF4-FFF2-40B4-BE49-F238E27FC236}">
                <a16:creationId xmlns:a16="http://schemas.microsoft.com/office/drawing/2014/main" id="{CA5D761B-49B0-5F8C-81F9-9BC0DBE67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926" y="1001250"/>
            <a:ext cx="67691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6146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8D9BE8-87FC-4AE4-9F18-AFC65E063B8F}"/>
              </a:ext>
            </a:extLst>
          </p:cNvPr>
          <p:cNvSpPr txBox="1"/>
          <p:nvPr/>
        </p:nvSpPr>
        <p:spPr>
          <a:xfrm>
            <a:off x="1417986" y="5958629"/>
            <a:ext cx="10099040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2400" dirty="0">
                <a:latin typeface="Heavitas"/>
              </a:rPr>
              <a:t>Mobile Illuminated 30x magnification </a:t>
            </a:r>
            <a:r>
              <a:rPr lang="en-IN" sz="2400" dirty="0" err="1">
                <a:latin typeface="Heavitas"/>
              </a:rPr>
              <a:t>Tricoscope</a:t>
            </a:r>
            <a:endParaRPr kumimoji="0" lang="en-I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avitas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D42DB8-3839-4AB9-A060-34711B1E2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59" y="105103"/>
            <a:ext cx="8392161" cy="5627491"/>
          </a:xfrm>
          <a:prstGeom prst="rect">
            <a:avLst/>
          </a:prstGeom>
        </p:spPr>
      </p:pic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F499885-FD39-0E40-A489-ACA0DB8E547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5420" y="2593186"/>
            <a:ext cx="3529164" cy="9280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1057EF-2183-F64B-BDE0-319C21B339DA}"/>
              </a:ext>
            </a:extLst>
          </p:cNvPr>
          <p:cNvSpPr txBox="1"/>
          <p:nvPr/>
        </p:nvSpPr>
        <p:spPr>
          <a:xfrm>
            <a:off x="9841781" y="3846786"/>
            <a:ext cx="95644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RS.</a:t>
            </a:r>
            <a:r>
              <a:rPr lang="en-US" dirty="0"/>
              <a:t>310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/-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08F509-C9FE-AE4A-8F92-0E8D5A3C940F}"/>
              </a:ext>
            </a:extLst>
          </p:cNvPr>
          <p:cNvSpPr txBox="1"/>
          <p:nvPr/>
        </p:nvSpPr>
        <p:spPr>
          <a:xfrm>
            <a:off x="9505628" y="4894384"/>
            <a:ext cx="162874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Hsn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 90291090</a:t>
            </a:r>
          </a:p>
        </p:txBody>
      </p:sp>
    </p:spTree>
    <p:extLst>
      <p:ext uri="{BB962C8B-B14F-4D97-AF65-F5344CB8AC3E}">
        <p14:creationId xmlns:p14="http://schemas.microsoft.com/office/powerpoint/2010/main" val="124594401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8D9BE8-87FC-4AE4-9F18-AFC65E063B8F}"/>
              </a:ext>
            </a:extLst>
          </p:cNvPr>
          <p:cNvSpPr txBox="1"/>
          <p:nvPr/>
        </p:nvSpPr>
        <p:spPr>
          <a:xfrm>
            <a:off x="1449089" y="230832"/>
            <a:ext cx="4821936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avitas"/>
                <a:sym typeface="Calibri"/>
              </a:rPr>
              <a:t>Hair Transplant forceps kit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4839E5-CF66-4EAC-B818-28E2B1D018C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257370" y="379599"/>
            <a:ext cx="5205375" cy="6954989"/>
          </a:xfrm>
          <a:prstGeom prst="rect">
            <a:avLst/>
          </a:prstGeom>
        </p:spPr>
      </p:pic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8246E1A-491E-F942-AAA2-58E87162555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1812" y="59328"/>
            <a:ext cx="3060102" cy="8046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99FFBA-E4C8-D14E-87EB-F0FEDB826FD9}"/>
              </a:ext>
            </a:extLst>
          </p:cNvPr>
          <p:cNvSpPr txBox="1"/>
          <p:nvPr/>
        </p:nvSpPr>
        <p:spPr>
          <a:xfrm>
            <a:off x="8113987" y="5118538"/>
            <a:ext cx="95644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RS. 390/-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21091D-D2B2-484F-A35F-4742A5059A3E}"/>
              </a:ext>
            </a:extLst>
          </p:cNvPr>
          <p:cNvSpPr txBox="1"/>
          <p:nvPr/>
        </p:nvSpPr>
        <p:spPr>
          <a:xfrm>
            <a:off x="9580532" y="5885022"/>
            <a:ext cx="1628748" cy="491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Hsn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 9018</a:t>
            </a:r>
          </a:p>
        </p:txBody>
      </p:sp>
      <p:pic>
        <p:nvPicPr>
          <p:cNvPr id="3074" name="Picture 2" descr="Implantation Fue Hair Transplant Forceps">
            <a:extLst>
              <a:ext uri="{FF2B5EF4-FFF2-40B4-BE49-F238E27FC236}">
                <a16:creationId xmlns:a16="http://schemas.microsoft.com/office/drawing/2014/main" id="{DC168100-F0AB-7D93-2360-223C1212B2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0" b="9289"/>
          <a:stretch/>
        </p:blipFill>
        <p:spPr bwMode="auto">
          <a:xfrm>
            <a:off x="2538479" y="2105567"/>
            <a:ext cx="4191989" cy="41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DC5237-ED4A-CDF2-2452-AC8AFE359A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7250" y="4696566"/>
            <a:ext cx="2332188" cy="84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7031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8D9BE8-87FC-4AE4-9F18-AFC65E063B8F}"/>
              </a:ext>
            </a:extLst>
          </p:cNvPr>
          <p:cNvSpPr txBox="1"/>
          <p:nvPr/>
        </p:nvSpPr>
        <p:spPr>
          <a:xfrm>
            <a:off x="3963451" y="6207150"/>
            <a:ext cx="10099040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2400" dirty="0">
                <a:latin typeface="Heavitas"/>
              </a:rPr>
              <a:t>Digital Microscope – PC &amp; Mobile interface</a:t>
            </a:r>
            <a:endParaRPr kumimoji="0" lang="en-I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avitas"/>
              <a:sym typeface="Calibri"/>
            </a:endParaRP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D13A0C6-64BD-D549-8356-76215A66E11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47902"/>
            <a:ext cx="4837263" cy="1271987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AFBFBE5-74F2-0B4E-843E-42E433D6E90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03" y="189186"/>
            <a:ext cx="5265683" cy="6493605"/>
          </a:xfrm>
          <a:prstGeom prst="rect">
            <a:avLst/>
          </a:prstGeom>
        </p:spPr>
      </p:pic>
      <p:pic>
        <p:nvPicPr>
          <p:cNvPr id="1026" name="Picture 2" descr="TrichoScope Basic">
            <a:extLst>
              <a:ext uri="{FF2B5EF4-FFF2-40B4-BE49-F238E27FC236}">
                <a16:creationId xmlns:a16="http://schemas.microsoft.com/office/drawing/2014/main" id="{4C48B0B5-3FDB-1E47-8B55-C04F4508E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7801" y="2031123"/>
            <a:ext cx="4025462" cy="301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5B0D76-4AF0-AE49-8639-5CCE94271BEE}"/>
              </a:ext>
            </a:extLst>
          </p:cNvPr>
          <p:cNvSpPr txBox="1"/>
          <p:nvPr/>
        </p:nvSpPr>
        <p:spPr>
          <a:xfrm>
            <a:off x="5528442" y="3171341"/>
            <a:ext cx="95644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RS. 8</a:t>
            </a:r>
            <a:r>
              <a:rPr lang="en-US" dirty="0"/>
              <a:t>95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/-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7BFE43-9415-C244-9D41-CC91729C9A07}"/>
              </a:ext>
            </a:extLst>
          </p:cNvPr>
          <p:cNvSpPr txBox="1"/>
          <p:nvPr/>
        </p:nvSpPr>
        <p:spPr>
          <a:xfrm>
            <a:off x="8198597" y="5444020"/>
            <a:ext cx="162874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Hsn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 90291090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8D9BE8-87FC-4AE4-9F18-AFC65E063B8F}"/>
              </a:ext>
            </a:extLst>
          </p:cNvPr>
          <p:cNvSpPr txBox="1"/>
          <p:nvPr/>
        </p:nvSpPr>
        <p:spPr>
          <a:xfrm>
            <a:off x="1260331" y="6093192"/>
            <a:ext cx="10099040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2400" dirty="0">
                <a:latin typeface="Heavitas"/>
              </a:rPr>
              <a:t>Hair magnifier with Interchangeable lenses </a:t>
            </a:r>
            <a:r>
              <a:rPr lang="en-IN" sz="2400" dirty="0" err="1">
                <a:latin typeface="Heavitas"/>
              </a:rPr>
              <a:t>upto</a:t>
            </a:r>
            <a:r>
              <a:rPr lang="en-IN" sz="2400" dirty="0">
                <a:latin typeface="Heavitas"/>
              </a:rPr>
              <a:t> 3-5X</a:t>
            </a:r>
            <a:endParaRPr kumimoji="0" lang="en-I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avitas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20115D-40C5-4AC0-A9A1-4B5393E9119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12" y="128814"/>
            <a:ext cx="9241894" cy="5709278"/>
          </a:xfrm>
          <a:prstGeom prst="rect">
            <a:avLst/>
          </a:prstGeom>
        </p:spPr>
      </p:pic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68D108A-5B45-1B4E-AC44-76845641406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5896" y="128814"/>
            <a:ext cx="3843492" cy="10106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F3D81C-4B81-3A48-BB5D-1352B8728FE1}"/>
              </a:ext>
            </a:extLst>
          </p:cNvPr>
          <p:cNvSpPr txBox="1"/>
          <p:nvPr/>
        </p:nvSpPr>
        <p:spPr>
          <a:xfrm>
            <a:off x="10167642" y="3244335"/>
            <a:ext cx="95644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RS. </a:t>
            </a:r>
            <a:r>
              <a:rPr lang="en-US" dirty="0"/>
              <a:t>5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50/-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96D2E-0917-EA49-A6AB-5FB8B1C87080}"/>
              </a:ext>
            </a:extLst>
          </p:cNvPr>
          <p:cNvSpPr txBox="1"/>
          <p:nvPr/>
        </p:nvSpPr>
        <p:spPr>
          <a:xfrm>
            <a:off x="9902573" y="4668763"/>
            <a:ext cx="162874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Hsn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 90291090</a:t>
            </a:r>
          </a:p>
        </p:txBody>
      </p:sp>
    </p:spTree>
    <p:extLst>
      <p:ext uri="{BB962C8B-B14F-4D97-AF65-F5344CB8AC3E}">
        <p14:creationId xmlns:p14="http://schemas.microsoft.com/office/powerpoint/2010/main" val="192014449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14842</TotalTime>
  <Words>173</Words>
  <Application>Microsoft Macintosh PowerPoint</Application>
  <PresentationFormat>Widescreen</PresentationFormat>
  <Paragraphs>44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Heavitas</vt:lpstr>
      <vt:lpstr>Office Theme</vt:lpstr>
      <vt:lpstr>PowerPoint Presentation</vt:lpstr>
      <vt:lpstr>PowerPoint Presentation</vt:lpstr>
      <vt:lpstr>Hydraroller  Hair delivery system</vt:lpstr>
      <vt:lpstr>DERMA STAMP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Dandruff Testing strips</vt:lpstr>
      <vt:lpstr>Different sizes of LED magnifiers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SWAMI</dc:title>
  <dc:creator>Ravi</dc:creator>
  <cp:lastModifiedBy>Atul-PROSMART CONCEPTS</cp:lastModifiedBy>
  <cp:revision>50</cp:revision>
  <dcterms:modified xsi:type="dcterms:W3CDTF">2024-01-04T05:12:08Z</dcterms:modified>
</cp:coreProperties>
</file>